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66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FFC48A-40A8-4815-BA95-23178E6D29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IN"/>
              <a:t>ICICC-2021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0C60B8-AC82-45A9-82DA-49E3C3D8F38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2AD30-3EB1-44F3-99FC-CA174BE79D9D}" type="datetimeFigureOut">
              <a:rPr lang="en-IN" smtClean="0"/>
              <a:t>06-06-2021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0A9232-31CD-406D-82AE-EA68BC6064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C2C502-FE3D-48CE-962A-D0C5905217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4DA78-81CE-4CDA-BCDF-F9A71A5A3A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9651629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IN"/>
              <a:t>ICICC-2021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18E6E-0D61-4A63-AE58-B654B59B306F}" type="datetimeFigureOut">
              <a:rPr lang="en-IN" smtClean="0"/>
              <a:t>06-06-2021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1FFA8-44D0-41D2-B252-050984594A0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7495634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AF19C-4D3B-4283-B632-5CFB8FB956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E01616-88CA-4437-B1B8-62F6DEE62A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3850B-84AC-47FE-8838-BED318289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79E0-AE4B-443A-B706-E9336E2A033A}" type="datetime1">
              <a:rPr lang="en-IN" smtClean="0"/>
              <a:t>06-06-2021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EC73D-0A8A-4950-9FD7-487AC00EA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ICICC-2021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618BE-0643-45DA-993E-5938F8F8B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450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B5A84-E335-48CC-A676-05D91F6A7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60F8BF-FFBC-41F7-B2B0-2CF3804EE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5955D-CA90-44D7-BF8E-BC38A3F36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61C40-9A28-4915-87D9-F21430F4582D}" type="datetime1">
              <a:rPr lang="en-IN" smtClean="0"/>
              <a:t>06-06-2021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CB078-D83E-4166-A02C-B6B163DA9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ICICC-2021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2FEF6-C837-419F-8835-DC22EF83E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1205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1401E9-8805-42DB-AC72-2AE0FF03F7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EEB009-1E61-4516-B850-2D2767C6B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E6585-E3B2-43BE-AAE1-443822B2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4F61-A72D-47AB-B4C3-4F43AD0A32CC}" type="datetime1">
              <a:rPr lang="en-IN" smtClean="0"/>
              <a:t>06-06-2021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DC36A-90BB-45C6-86EC-EF77DE5E6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ICICC-2021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6A805-3800-4CB1-9ADA-94754454E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9833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C83C3-5D56-47C4-BAAA-0AEE6B039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5191E-F147-465C-B1BC-F3192025C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84D21-8E56-4941-93C0-57B67E22C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C179-F1B2-4AC4-B918-797EED3C2BBC}" type="datetime1">
              <a:rPr lang="en-IN" smtClean="0"/>
              <a:t>06-06-2021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9476B-12F5-4CE0-8BED-CC7E02D0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ICICC-2021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2A1D1-2DC0-4EB9-B1C0-3D0A17261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4062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23532-2579-487E-A806-FE059BC2E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D22E9-2061-45FA-973E-DC229F8B3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E1C65-23E2-4167-B173-FA4734A19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1B55-9E00-4A1A-BBAC-863EF197F6B9}" type="datetime1">
              <a:rPr lang="en-IN" smtClean="0"/>
              <a:t>06-06-2021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BCE50-78C6-4AF3-8C31-1792D834E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ICICC-2021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E728E-FD97-4282-985C-0A8FA9348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9065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8648D-8839-402E-8EBE-66C675551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641E8-F7C7-4F72-83E8-E8E8F3A895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211418-08AA-441A-8A66-97EDBEE0A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3319B3-62E9-4A88-A05B-55A69EF51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BF340-A21F-4D97-85F1-0DFB22960BCF}" type="datetime1">
              <a:rPr lang="en-IN" smtClean="0"/>
              <a:t>06-06-2021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BF91A1-5E44-452F-A78A-FBA5E47F4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ICICC-2021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F1FC47-031D-4E2A-B90F-BE2FE4142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7207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7A536-4AE1-4490-9878-471FF125A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6612D-5A89-4E9A-90B8-BF7FFA8A8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0DF513-E926-411D-8D2B-8831CD309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BBC415-A031-49A9-9DAD-F150409D1F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F0D390-93EF-4E83-9F5B-91286149D7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8EC721-76DC-43AF-96DF-A0EE7072B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6A22-C21D-42F5-A451-C3B1D54F9ACD}" type="datetime1">
              <a:rPr lang="en-IN" smtClean="0"/>
              <a:t>06-06-2021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B44597-18DE-4775-8FB6-A97F0DA48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ICICC-2021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C72141-DE0D-4AEB-B511-CB9B54FD6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167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512DF-0ED8-4277-B395-2A4F842B7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0E3D8E-0ABE-4734-98F8-D36BD9940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2A80-8EEB-43B2-B954-2445775909FC}" type="datetime1">
              <a:rPr lang="en-IN" smtClean="0"/>
              <a:t>06-06-2021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0561F1-B38C-461E-85F3-2481751D0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ICICC-2021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712915-E4FE-415C-9D69-B845A7D83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736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922E84-AD5B-465F-98D4-488F871AA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6693-10B5-4C2E-88F6-1EF5588C2197}" type="datetime1">
              <a:rPr lang="en-IN" smtClean="0"/>
              <a:t>06-06-2021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86C86A-862E-4B6A-B263-B01DE6A5B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ICICC-2021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2333FC-1B71-4E52-BF49-4D36D0920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3833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BCCDE-35D4-412E-AFAB-C219873FE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E1492-B8B6-4708-A8C8-A138B0633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300379-D005-4BAC-B925-C132043087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EB0578-F2D9-4D73-83B2-F23670EBE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409E-ABE5-44AA-B093-FDB870F5DE32}" type="datetime1">
              <a:rPr lang="en-IN" smtClean="0"/>
              <a:t>06-06-2021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4F134B-4FB5-46E9-8513-DB4C9B2EE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ICICC-2021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EE61B3-BD8A-43AB-BB10-5B53A90AD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17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8223D-FF11-4AE7-973E-C90327524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0DF81C-EE9D-4D7F-A967-0672314476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53EF43-9D88-4586-A760-098C147507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BBD912-76F0-4805-9E0D-7C09F249E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C6B4-82D6-4D23-BAFE-D8055255E829}" type="datetime1">
              <a:rPr lang="en-IN" smtClean="0"/>
              <a:t>06-06-2021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50FEFC-E6F0-4221-8F91-DEE76671F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ICICC-2021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0A78C8-FCAB-43A2-9CE6-A2768B5DA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63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DEB43A-BD9E-4874-BFFB-60C4AC61A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276C3F-335A-4DB7-9751-C78105CE3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7C449-54C2-463E-BDDF-5F5299CBAE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91507-B170-49D3-AC27-6346FE1BA60C}" type="datetime1">
              <a:rPr lang="en-IN" smtClean="0"/>
              <a:t>06-06-2021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37EE8-8318-4653-A49C-0E3AAA3CE2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/>
              <a:t>ICICC-2021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FA26E-3201-463F-ACF3-CBF98D3B2E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7771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595" y="1290763"/>
            <a:ext cx="11842810" cy="5163106"/>
          </a:xfrm>
        </p:spPr>
        <p:txBody>
          <a:bodyPr/>
          <a:lstStyle/>
          <a:p>
            <a:r>
              <a:rPr lang="en-IN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IN" b="1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nd</a:t>
            </a:r>
            <a:r>
              <a:rPr lang="en-IN" b="1" dirty="0">
                <a:solidFill>
                  <a:srgbClr val="FF0000"/>
                </a:solidFill>
                <a:latin typeface="Comic Sans MS" panose="030F0702030302020204" pitchFamily="66" charset="0"/>
              </a:rPr>
              <a:t> INTERNATIONAL CONFERENCE ON DATA ANALYTICS AND MANAGEMENT (ICDAM-2021)</a:t>
            </a:r>
          </a:p>
          <a:p>
            <a:r>
              <a:rPr lang="en-IN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26 June 2021.</a:t>
            </a:r>
          </a:p>
          <a:p>
            <a:endParaRPr lang="en-IN" sz="1400" dirty="0">
              <a:latin typeface="Comic Sans MS" panose="030F0702030302020204" pitchFamily="66" charset="0"/>
            </a:endParaRPr>
          </a:p>
          <a:p>
            <a:endParaRPr lang="en-IN" sz="1400" dirty="0">
              <a:latin typeface="Comic Sans MS" panose="030F0702030302020204" pitchFamily="66" charset="0"/>
            </a:endParaRPr>
          </a:p>
          <a:p>
            <a:r>
              <a:rPr lang="en-IN" sz="3200" dirty="0">
                <a:latin typeface="Comic Sans MS" panose="030F0702030302020204" pitchFamily="66" charset="0"/>
              </a:rPr>
              <a:t>TITLE OF PAPER</a:t>
            </a:r>
          </a:p>
          <a:p>
            <a:endParaRPr lang="en-IN" sz="1400" dirty="0">
              <a:latin typeface="Comic Sans MS" panose="030F0702030302020204" pitchFamily="66" charset="0"/>
            </a:endParaRPr>
          </a:p>
          <a:p>
            <a:r>
              <a:rPr lang="en-IN" sz="1800" dirty="0">
                <a:latin typeface="Comic Sans MS" panose="030F0702030302020204" pitchFamily="66" charset="0"/>
              </a:rPr>
              <a:t>Authors</a:t>
            </a:r>
          </a:p>
          <a:p>
            <a:endParaRPr lang="en-IN" sz="1800" dirty="0">
              <a:latin typeface="Comic Sans MS" panose="030F0702030302020204" pitchFamily="66" charset="0"/>
            </a:endParaRPr>
          </a:p>
          <a:p>
            <a:r>
              <a:rPr lang="en-IN" sz="1800" dirty="0">
                <a:latin typeface="Comic Sans MS" panose="030F0702030302020204" pitchFamily="66" charset="0"/>
              </a:rPr>
              <a:t>Affiliation of Presenting Author</a:t>
            </a:r>
          </a:p>
          <a:p>
            <a:endParaRPr lang="en-IN" sz="1400" dirty="0">
              <a:latin typeface="Comic Sans MS" panose="030F0702030302020204" pitchFamily="66" charset="0"/>
            </a:endParaRPr>
          </a:p>
          <a:p>
            <a:endParaRPr lang="en-IN" sz="1400" dirty="0">
              <a:latin typeface="Comic Sans MS" panose="030F0702030302020204" pitchFamily="66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01F5554-C45E-4BED-BD4F-A962394E46BC}"/>
              </a:ext>
            </a:extLst>
          </p:cNvPr>
          <p:cNvGrpSpPr/>
          <p:nvPr/>
        </p:nvGrpSpPr>
        <p:grpSpPr>
          <a:xfrm>
            <a:off x="629920" y="0"/>
            <a:ext cx="10822274" cy="1290763"/>
            <a:chOff x="629920" y="0"/>
            <a:chExt cx="10822274" cy="1290763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3648FD98-AF0A-44A7-B9FF-A3DCE87AFC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458325" y="135024"/>
              <a:ext cx="1993869" cy="1055601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C012AFEC-E5FB-408C-8E26-F68563ABE0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920" y="0"/>
              <a:ext cx="8828405" cy="1290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89812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571625"/>
            <a:ext cx="11407806" cy="4820297"/>
          </a:xfrm>
        </p:spPr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9. CONCLUSION &amp; FUTURE WORK :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67E6A23-3AD3-4DAF-8BC4-91AD1616D560}"/>
              </a:ext>
            </a:extLst>
          </p:cNvPr>
          <p:cNvGrpSpPr/>
          <p:nvPr/>
        </p:nvGrpSpPr>
        <p:grpSpPr>
          <a:xfrm>
            <a:off x="629920" y="0"/>
            <a:ext cx="10822274" cy="1290763"/>
            <a:chOff x="629920" y="0"/>
            <a:chExt cx="10822274" cy="129076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9EC51C0-C0EE-4A3A-BBA8-19A7BC16E0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458325" y="135024"/>
              <a:ext cx="1993869" cy="1055601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FEA5689-8344-4FC0-923C-CA542A4BF5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920" y="0"/>
              <a:ext cx="8828405" cy="1290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84327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733550"/>
            <a:ext cx="11407806" cy="4658372"/>
          </a:xfrm>
        </p:spPr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10. REFERENCES :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: PUT ALL THE REFERENCES IN THE PROPER FORMAT.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CD0BF54-154F-443B-A830-9E8F9E6708F1}"/>
              </a:ext>
            </a:extLst>
          </p:cNvPr>
          <p:cNvGrpSpPr/>
          <p:nvPr/>
        </p:nvGrpSpPr>
        <p:grpSpPr>
          <a:xfrm>
            <a:off x="629920" y="0"/>
            <a:ext cx="10822274" cy="1290763"/>
            <a:chOff x="629920" y="0"/>
            <a:chExt cx="10822274" cy="129076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4C22B3B9-557A-43B0-B533-B406C1C7366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458325" y="135024"/>
              <a:ext cx="1993869" cy="1055601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CDDEDFB-2634-41BA-B6CD-AE4D4A6710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920" y="0"/>
              <a:ext cx="8828405" cy="1290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54195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657350"/>
            <a:ext cx="11407806" cy="4734572"/>
          </a:xfrm>
        </p:spPr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1. INDEX: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1177687-EAAF-465C-9E1E-3707BC6B7859}"/>
              </a:ext>
            </a:extLst>
          </p:cNvPr>
          <p:cNvGrpSpPr/>
          <p:nvPr/>
        </p:nvGrpSpPr>
        <p:grpSpPr>
          <a:xfrm>
            <a:off x="629920" y="0"/>
            <a:ext cx="10822274" cy="1290763"/>
            <a:chOff x="629920" y="0"/>
            <a:chExt cx="10822274" cy="129076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595207F6-044F-4FDF-82FC-8E8FCD59A0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458325" y="135024"/>
              <a:ext cx="1993869" cy="1055601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66C4A88-2FD2-439A-A479-4A63692022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920" y="0"/>
              <a:ext cx="8828405" cy="1290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63737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552575"/>
            <a:ext cx="11407806" cy="4839347"/>
          </a:xfrm>
        </p:spPr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2. ABSTRACT: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3634134-43B8-4DBD-A924-6A2E3E8CF16B}"/>
              </a:ext>
            </a:extLst>
          </p:cNvPr>
          <p:cNvGrpSpPr/>
          <p:nvPr/>
        </p:nvGrpSpPr>
        <p:grpSpPr>
          <a:xfrm>
            <a:off x="629920" y="0"/>
            <a:ext cx="10822274" cy="1290763"/>
            <a:chOff x="629920" y="0"/>
            <a:chExt cx="10822274" cy="129076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4AFC4F3-5137-41D8-A3BD-6618078881F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458325" y="135024"/>
              <a:ext cx="1993869" cy="1055601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F88A8DC-5BE6-4091-B2FE-5E56DBBD8E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920" y="0"/>
              <a:ext cx="8828405" cy="1290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19739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704975"/>
            <a:ext cx="11407806" cy="4686947"/>
          </a:xfrm>
        </p:spPr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3. INTRODUCTION: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10C8E7A-545B-4FC2-915B-50716E54B93E}"/>
              </a:ext>
            </a:extLst>
          </p:cNvPr>
          <p:cNvGrpSpPr/>
          <p:nvPr/>
        </p:nvGrpSpPr>
        <p:grpSpPr>
          <a:xfrm>
            <a:off x="629920" y="0"/>
            <a:ext cx="10822274" cy="1290763"/>
            <a:chOff x="629920" y="0"/>
            <a:chExt cx="10822274" cy="129076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70B4ABAD-4156-4B1D-B0AD-6AC8B144DD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458325" y="135024"/>
              <a:ext cx="1993869" cy="1055601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8065314-A3C5-4CBE-9E50-6A8A49B4180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920" y="0"/>
              <a:ext cx="8828405" cy="1290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45122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457325"/>
            <a:ext cx="11407806" cy="4934597"/>
          </a:xfrm>
        </p:spPr>
        <p:txBody>
          <a:bodyPr/>
          <a:lstStyle/>
          <a:p>
            <a:pPr algn="l"/>
            <a:r>
              <a:rPr lang="en-IN" dirty="0"/>
              <a:t>4. </a:t>
            </a:r>
            <a:r>
              <a:rPr lang="en-IN" dirty="0">
                <a:latin typeface="Comic Sans MS" panose="030F0702030302020204" pitchFamily="66" charset="0"/>
              </a:rPr>
              <a:t>LITERATURE REVIEW :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: TRY TO PUT IN A TABULAR FORM</a:t>
            </a:r>
            <a:endParaRPr lang="en-IN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4185813-B121-49D8-9A10-D5EB8A17F7D4}"/>
              </a:ext>
            </a:extLst>
          </p:cNvPr>
          <p:cNvGrpSpPr/>
          <p:nvPr/>
        </p:nvGrpSpPr>
        <p:grpSpPr>
          <a:xfrm>
            <a:off x="629920" y="0"/>
            <a:ext cx="10822274" cy="1290763"/>
            <a:chOff x="629920" y="0"/>
            <a:chExt cx="10822274" cy="129076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6F88465-93AF-4959-A694-4E74CDC650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458325" y="135024"/>
              <a:ext cx="1993869" cy="1055601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321F491-28D2-47FC-AED0-6BBA52A396C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920" y="0"/>
              <a:ext cx="8828405" cy="1290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08261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600200"/>
            <a:ext cx="11407806" cy="4791722"/>
          </a:xfrm>
        </p:spPr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5. RESEARCH GAPS :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: TRY TO PUT IN A BULLETS FORM</a:t>
            </a:r>
            <a:endParaRPr lang="en-IN" dirty="0"/>
          </a:p>
          <a:p>
            <a:pPr algn="l"/>
            <a:endParaRPr lang="en-IN" dirty="0">
              <a:latin typeface="Comic Sans MS" panose="030F0702030302020204" pitchFamily="66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434690F-7677-420B-A8A9-1B6C13E00705}"/>
              </a:ext>
            </a:extLst>
          </p:cNvPr>
          <p:cNvGrpSpPr/>
          <p:nvPr/>
        </p:nvGrpSpPr>
        <p:grpSpPr>
          <a:xfrm>
            <a:off x="629920" y="0"/>
            <a:ext cx="10822274" cy="1290763"/>
            <a:chOff x="629920" y="0"/>
            <a:chExt cx="10822274" cy="129076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D98CF71-941A-421C-B033-DE81DADFAD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458325" y="135024"/>
              <a:ext cx="1993869" cy="1055601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EE43EEC-F4FF-42EB-93DA-7E6C5A1755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920" y="0"/>
              <a:ext cx="8828405" cy="1290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28810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600200"/>
            <a:ext cx="11407806" cy="4791722"/>
          </a:xfrm>
        </p:spPr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6. PROPOSED METHODOLOGY :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: IN THE FORM OF FLOW GRAPH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1CB78A3-528F-45EA-8B8E-D7A341934F1C}"/>
              </a:ext>
            </a:extLst>
          </p:cNvPr>
          <p:cNvGrpSpPr/>
          <p:nvPr/>
        </p:nvGrpSpPr>
        <p:grpSpPr>
          <a:xfrm>
            <a:off x="629920" y="0"/>
            <a:ext cx="10822274" cy="1290763"/>
            <a:chOff x="629920" y="0"/>
            <a:chExt cx="10822274" cy="129076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D3DF3D6-A7DB-4070-9B1C-CCC256A8EC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458325" y="135024"/>
              <a:ext cx="1993869" cy="1055601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1070DEC-E1DD-483B-B64E-218A78E102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920" y="0"/>
              <a:ext cx="8828405" cy="1290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03536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600200"/>
            <a:ext cx="11407806" cy="4791722"/>
          </a:xfrm>
        </p:spPr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7. RESULTS &amp; DISCUSSION: 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 : TRY TO PUT IN A TABULAR/GRAPHICAL FORM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29829EB-51EB-4873-9BCA-8593E513FB40}"/>
              </a:ext>
            </a:extLst>
          </p:cNvPr>
          <p:cNvGrpSpPr/>
          <p:nvPr/>
        </p:nvGrpSpPr>
        <p:grpSpPr>
          <a:xfrm>
            <a:off x="629920" y="0"/>
            <a:ext cx="10822274" cy="1290763"/>
            <a:chOff x="629920" y="0"/>
            <a:chExt cx="10822274" cy="129076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AA3BFB3-ED68-4EFA-A899-1099F6DA37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458325" y="135024"/>
              <a:ext cx="1993869" cy="1055601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97E8D78-4791-4E34-8F54-593CE92D1A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920" y="0"/>
              <a:ext cx="8828405" cy="1290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41468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600200"/>
            <a:ext cx="11407806" cy="4791722"/>
          </a:xfrm>
        </p:spPr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8. COMPARATIVE ANALYSIS: 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 : TRY TO PUT IN A TABULAR/GRAPHICAL FORM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A0B728F-C559-471C-8ADD-6AEB600221B7}"/>
              </a:ext>
            </a:extLst>
          </p:cNvPr>
          <p:cNvGrpSpPr/>
          <p:nvPr/>
        </p:nvGrpSpPr>
        <p:grpSpPr>
          <a:xfrm>
            <a:off x="629920" y="0"/>
            <a:ext cx="10822274" cy="1290763"/>
            <a:chOff x="629920" y="0"/>
            <a:chExt cx="10822274" cy="129076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F155884F-D7F2-44E4-B0B4-360140EED6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458325" y="135024"/>
              <a:ext cx="1993869" cy="1055601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E066784D-FDA3-410B-B779-A281C7C1FE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920" y="0"/>
              <a:ext cx="8828405" cy="12907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2008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131</Words>
  <Application>Microsoft Office PowerPoint</Application>
  <PresentationFormat>Widescreen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MOOLCHAND SHARMA</dc:creator>
  <cp:lastModifiedBy>Deepak Gupta</cp:lastModifiedBy>
  <cp:revision>12</cp:revision>
  <dcterms:created xsi:type="dcterms:W3CDTF">2021-02-05T14:09:33Z</dcterms:created>
  <dcterms:modified xsi:type="dcterms:W3CDTF">2021-06-06T04:07:01Z</dcterms:modified>
</cp:coreProperties>
</file>