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FC48A-40A8-4815-BA95-23178E6D2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C60B8-AC82-45A9-82DA-49E3C3D8F3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AD30-3EB1-44F3-99FC-CA174BE79D9D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A9232-31CD-406D-82AE-EA68BC6064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2C502-FE3D-48CE-962A-D0C5905217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4DA78-81CE-4CDA-BCDF-F9A71A5A3A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65162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8E6E-0D61-4A63-AE58-B654B59B306F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FFA8-44D0-41D2-B252-050984594A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49563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F19C-4D3B-4283-B632-5CFB8FB95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01616-88CA-4437-B1B8-62F6DEE62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850B-84AC-47FE-8838-BED31828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AC6A-A91B-473B-A90E-04D6A6B29CE7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C73D-0A8A-4950-9FD7-487AC00E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618BE-0643-45DA-993E-5938F8F8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5A84-E335-48CC-A676-05D91F6A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0F8BF-FFBC-41F7-B2B0-2CF3804EE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955D-CA90-44D7-BF8E-BC38A3F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62C73-B261-4FD4-BAD4-0AD039A7E604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CB078-D83E-4166-A02C-B6B163D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2FEF6-C837-419F-8835-DC22EF8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20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401E9-8805-42DB-AC72-2AE0FF03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EB009-1E61-4516-B850-2D2767C6B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E6585-E3B2-43BE-AAE1-443822B2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5B16-E566-4C1A-A21C-527B43D72336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DC36A-90BB-45C6-86EC-EF77DE5E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6A805-3800-4CB1-9ADA-94754454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8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C83C3-5D56-47C4-BAAA-0AEE6B0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191E-F147-465C-B1BC-F3192025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4D21-8E56-4941-93C0-57B67E22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3B88-9E2F-4E0D-BEB5-9512ABE20021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9476B-12F5-4CE0-8BED-CC7E02D0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A1D1-2DC0-4EB9-B1C0-3D0A1726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0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3532-2579-487E-A806-FE059BC2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D22E9-2061-45FA-973E-DC229F8B3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1C65-23E2-4167-B173-FA4734A1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D3E1-7812-4A9E-B864-B81937D742C8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BCE50-78C6-4AF3-8C31-1792D834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E728E-FD97-4282-985C-0A8FA93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06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648D-8839-402E-8EBE-66C67555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41E8-F7C7-4F72-83E8-E8E8F3A89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11418-08AA-441A-8A66-97EDBEE0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319B3-62E9-4A88-A05B-55A69EF5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24A2-7147-41C7-8F51-419AC86CB2DA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F91A1-5E44-452F-A78A-FBA5E47F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1FC47-031D-4E2A-B90F-BE2FE414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20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A536-4AE1-4490-9878-471FF125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612D-5A89-4E9A-90B8-BF7FFA8A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F513-E926-411D-8D2B-8831CD30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BC415-A031-49A9-9DAD-F150409D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0D390-93EF-4E83-9F5B-91286149D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EC721-76DC-43AF-96DF-A0EE7072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227A-EA38-4682-809F-1AB178D82CAD}" type="datetime1">
              <a:rPr lang="en-IN" smtClean="0"/>
              <a:t>12-05-2024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B44597-18DE-4775-8FB6-A97F0DA4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72141-DE0D-4AEB-B511-CB9B54FD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6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12DF-0ED8-4277-B395-2A4F842B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E3D8E-0ABE-4734-98F8-D36BD99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AF2A-080E-4A88-B0AF-245159A4CDC9}" type="datetime1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561F1-B38C-461E-85F3-2481751D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12915-E4FE-415C-9D69-B845A7D8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3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22E84-AD5B-465F-98D4-488F871A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649F6-3336-4E62-A4DA-8CA689137BEC}" type="datetime1">
              <a:rPr lang="en-IN" smtClean="0"/>
              <a:t>12-05-2024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6C86A-862E-4B6A-B263-B01DE6A5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333FC-1B71-4E52-BF49-4D36D092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8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CCDE-35D4-412E-AFAB-C219873F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1492-B8B6-4708-A8C8-A138B0633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00379-D005-4BAC-B925-C1320430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B0578-F2D9-4D73-83B2-F23670EB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C179E-15EB-4A92-9A06-B8176C6C8A64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134B-4FB5-46E9-8513-DB4C9B2E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E61B3-BD8A-43AB-BB10-5B53A90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223D-FF11-4AE7-973E-C9032752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0DF81C-EE9D-4D7F-A967-067231447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3EF43-9D88-4586-A760-098C14750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BD912-76F0-4805-9E0D-7C09F249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5B34-9F94-40EC-911F-D5B5FF23FB31}" type="datetime1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0FEFC-E6F0-4221-8F91-DEE76671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A78C8-FCAB-43A2-9CE6-A2768B5D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EB43A-BD9E-4874-BFFB-60C4AC61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6C3F-335A-4DB7-9751-C78105CE3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7C449-54C2-463E-BDDF-5F5299CBA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B17B-ED7F-41D4-8FD8-884B8E995DBB}" type="datetime1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7EE8-8318-4653-A49C-0E3AAA3CE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2nd International Symposium on Securing Next-Generation Systems using Future Artificial Intelligence Technologies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A26E-3201-463F-ACF3-CBF98D3B2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77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712" y="1391137"/>
            <a:ext cx="11842810" cy="52567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5th International Conference on Data Analytics &amp; Management </a:t>
            </a:r>
          </a:p>
          <a:p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(ICDAM-2024)</a:t>
            </a:r>
          </a:p>
          <a:p>
            <a:r>
              <a:rPr lang="en-IN" b="1" dirty="0">
                <a:solidFill>
                  <a:srgbClr val="002060"/>
                </a:solidFill>
                <a:latin typeface="Comic Sans MS" panose="030F0702030302020204" pitchFamily="66" charset="0"/>
              </a:rPr>
              <a:t>14th &amp; 15</a:t>
            </a:r>
            <a:r>
              <a:rPr lang="en-IN" b="1" baseline="30000" dirty="0">
                <a:solidFill>
                  <a:srgbClr val="002060"/>
                </a:solidFill>
                <a:latin typeface="Comic Sans MS" panose="030F0702030302020204" pitchFamily="66" charset="0"/>
              </a:rPr>
              <a:t>th</a:t>
            </a:r>
            <a:r>
              <a:rPr lang="en-IN" b="1" dirty="0">
                <a:solidFill>
                  <a:srgbClr val="002060"/>
                </a:solidFill>
                <a:latin typeface="Comic Sans MS" panose="030F0702030302020204" pitchFamily="66" charset="0"/>
              </a:rPr>
              <a:t> June 2024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3200" b="1" dirty="0">
                <a:latin typeface="Comic Sans MS" panose="030F0702030302020204" pitchFamily="66" charset="0"/>
              </a:rPr>
              <a:t>TITLE OF PAPER</a:t>
            </a:r>
          </a:p>
          <a:p>
            <a:endParaRPr lang="en-IN" sz="1400" b="1" dirty="0">
              <a:latin typeface="Comic Sans MS" panose="030F0702030302020204" pitchFamily="66" charset="0"/>
            </a:endParaRPr>
          </a:p>
          <a:p>
            <a:r>
              <a:rPr lang="en-IN" sz="1800" b="1" dirty="0">
                <a:latin typeface="Comic Sans MS" panose="030F0702030302020204" pitchFamily="66" charset="0"/>
              </a:rPr>
              <a:t>Authors</a:t>
            </a:r>
          </a:p>
          <a:p>
            <a:endParaRPr lang="en-IN" sz="1800" b="1" dirty="0">
              <a:latin typeface="Comic Sans MS" panose="030F0702030302020204" pitchFamily="66" charset="0"/>
            </a:endParaRPr>
          </a:p>
          <a:p>
            <a:r>
              <a:rPr lang="en-IN" sz="1800" b="1" dirty="0">
                <a:latin typeface="Comic Sans MS" panose="030F0702030302020204" pitchFamily="66" charset="0"/>
              </a:rPr>
              <a:t>Affiliation of Presenting Author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6EC7D7-029A-7F27-3020-A1C84FB9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6B854A-98A1-95A7-8B25-3D8459E50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E8463C-366A-2BCA-FBF0-8E1EAC01F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11" name="Picture 10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37B8E793-61BF-09B1-7CF5-1BA57E162E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966820-1A8E-2DE9-DB97-163859BE9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DA4093-0CFA-A0D3-94C0-441889C689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A12D73-B88F-DFC1-2DB3-BF52F4292B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1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71625"/>
            <a:ext cx="11407806" cy="48202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9. CONCLUSION &amp; FUTURE WORK :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23CDFE78-ED97-1279-FB44-729173AA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145" y="6439911"/>
            <a:ext cx="11607378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E2D527-CAF0-32F5-775B-8B18F4C06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737230-DBAC-08A9-18ED-F2170043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872382-8B04-2C7A-95C3-447D846D5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AE650281-3A47-4C4E-9E4D-4D55521036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BA7A986-E1E0-F7FA-B62A-C897EBFBC2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F4ED89-655B-FF4F-83A7-AAA9230C4B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9E2479-8A06-0F78-4294-3CA79A769A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2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33550"/>
            <a:ext cx="11407806" cy="46583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10. REFERENCES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PUT ALL THE REFERENCES IN THE PROPER FORMAT.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BF144450-86CC-F97F-1749-EBE9F761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6837" y="6461449"/>
            <a:ext cx="11987815" cy="32145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340FA4-308F-E761-6159-C4C29D37D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71BA69-1D51-F14B-2B6B-969F7CD89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D5D485-B1D7-8FCC-A40E-90326D0E4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806BEF6E-219B-E640-BEF0-6DF150B117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177065-C5DF-E5A8-270A-56E5D60658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AC4118-20D4-F977-C0F2-B95BFBCE56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CDF5B3-17B2-6BD4-F34D-AD72DBE30C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9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452" y="1657350"/>
            <a:ext cx="11611993" cy="47345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1. INDEX: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68D47CF0-2332-8EC0-AAB1-09BB874F4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746" y="6460101"/>
            <a:ext cx="11678776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57BE03-A413-5809-7229-3CB29078F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6F1766-1A07-14BE-80E7-4CF76B9EF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B4E8C0-270A-E577-E16E-6E29AEED2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859E888A-80A1-6F3F-67BC-DDFADF9718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0546F62-CAEE-9B66-B89F-00AA7191FD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F98405-E294-0A6F-AC82-862096F607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51A84D-6AEC-D94E-AA58-3C9E26C0BD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3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213" y="1371000"/>
            <a:ext cx="11633008" cy="50953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2. ABSTRACT: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51DE3040-F9C4-1D35-B76A-BCE4C8CA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14" y="6522792"/>
            <a:ext cx="11878605" cy="320829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FBEE60-FFDA-0449-960F-1EC3200A7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9CEAEB-95B8-6479-9F5F-5006AA8A4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9EA3D9-152A-EE4A-6BDF-03677E4799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B9059C60-E5F1-A3FF-DA2C-5DBCE55C79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B35073-69BD-0DAA-8759-39818CEE00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6CE57EC-10DE-3BC2-6F48-0ACE774618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3200CC-0457-5380-A68D-8BEEF0ABA5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3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213" y="1365885"/>
            <a:ext cx="11407806" cy="50242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3. INTRODUCTION: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D4AD199D-4600-47B5-4590-8FCA437D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7271" y="6492875"/>
            <a:ext cx="1205612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5277F1-0219-E9D1-4006-9279A4904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22CD4D-2AFD-1AC9-CB5F-D212E7541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F020B1-372F-4ABB-4E32-734BA4AE7F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4031730D-BEAC-EE83-B096-EEC478E5A6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EEB1EE-75A6-62D6-DE95-C383E423FC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C674DE-8594-133D-3113-A2E6FA167A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F963E9-2AFA-F7BF-7F42-A5C9F1DE04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2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457325"/>
            <a:ext cx="11407806" cy="49345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/>
              <a:t>4. </a:t>
            </a:r>
            <a:r>
              <a:rPr lang="en-IN" dirty="0">
                <a:latin typeface="Comic Sans MS" panose="030F0702030302020204" pitchFamily="66" charset="0"/>
              </a:rPr>
              <a:t>LITERATURE REVIEW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TABULAR FORM</a:t>
            </a:r>
            <a:endParaRPr lang="en-IN" dirty="0"/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D58FD5A8-0434-B8CD-7DD8-CD467633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9" y="6454908"/>
            <a:ext cx="11801508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9AA77A-7BC9-7584-2F69-4276FE96A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D0129B-B452-32B5-7286-4BCA78336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B8CCD4-2E4B-D138-E953-0C6B57B48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744814CA-7B24-3DF3-60E7-46AA877EEC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2E420F-1938-96B8-A66F-EFD5D4D2F9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1046FB3-78E4-E4EC-E936-4F8ADD7EBC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8BE1A3-98A4-CB3A-0B32-DD94ECE5FF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6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5. RESEARCH GAPS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BULLETS FORM</a:t>
            </a:r>
            <a:endParaRPr lang="en-IN" dirty="0"/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243A8C51-82F4-468F-E365-16EF72C2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" y="6425914"/>
            <a:ext cx="11819265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BF49E7-4D75-26E4-949C-7930D41D3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FB9736-305D-AA7C-F660-7015BC441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5FFF94-6A32-4A45-E2C1-633BBD0549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7BC228DF-9A5E-01BB-4699-B46EE0028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7C57FB-42C8-8660-2F48-54BC14299D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E1DD95B-F10B-9C3D-3C9D-6B21A5DEEC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9FC0B78-D55F-CDFE-3F48-C7643AE0DE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81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6. PROPOSED METHODOLOGY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IN THE FORM OF FLOW GRAPH</a:t>
            </a: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ADB8911D-998E-158D-FF12-66707BA9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5390" y="6443454"/>
            <a:ext cx="11703854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E02DA5-5FA7-BB3E-BE04-1B370A562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B9D26C-FAE0-AB7A-18FD-4C75CF79F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EABFCB-C122-564F-04A0-17E249433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10E906D4-705C-82A1-C796-5CED477C61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C58E96-6B3D-BCDE-CAB7-A532326F6A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FD9C19-31F9-FA64-DA69-B3054619A8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848C7BF-34AD-020D-D9FB-63ADCAED09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3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7. RESULTS &amp; DISCUSSION: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31533E7A-E876-6B26-2B58-3EC4E81B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755" y="6468486"/>
            <a:ext cx="1165176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D96D43-4FC1-EC4D-83B4-E52E9CEC7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48424E-B68A-EAAE-77D6-60F1EFFCE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23BEC7-C529-C3C4-1D30-222586C14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3EA8806F-75D8-5B96-36A4-EF44935AFE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CF81D4-B2E8-33AE-87CA-C754DF5FB4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93070C-2267-6C7A-BB1E-B6E42C6C59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FD1E54-EC13-6A6C-5B51-960012B7FC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6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8. COMPARATIVE ANALYSIS: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3">
            <a:extLst>
              <a:ext uri="{FF2B5EF4-FFF2-40B4-BE49-F238E27FC236}">
                <a16:creationId xmlns:a16="http://schemas.microsoft.com/office/drawing/2014/main" id="{19DB1F3B-EBBB-EAFD-0A83-F7AECA9A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144" y="6459872"/>
            <a:ext cx="11730487" cy="365125"/>
          </a:xfrm>
        </p:spPr>
        <p:txBody>
          <a:bodyPr/>
          <a:lstStyle/>
          <a:p>
            <a:pPr algn="l"/>
            <a:r>
              <a:rPr lang="en-US" sz="1400" i="1" dirty="0">
                <a:solidFill>
                  <a:schemeClr val="tx1"/>
                </a:solidFill>
                <a:latin typeface="Comic Sans MS" panose="030F0702030302020204" pitchFamily="66" charset="0"/>
              </a:rPr>
              <a:t>5th International Conference on Data Analytics &amp; Management (ICDAM-2024)</a:t>
            </a:r>
            <a:endParaRPr lang="en-IN" sz="14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E9D06-C58C-514F-C41B-0E6FC2357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644" y="321381"/>
            <a:ext cx="2724644" cy="752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5E327A-9178-49D6-0FC0-759806A00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7" y="463268"/>
            <a:ext cx="2454513" cy="634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96316E-295E-5611-1179-752537F562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870" y="126215"/>
            <a:ext cx="1106385" cy="1106385"/>
          </a:xfrm>
          <a:prstGeom prst="rect">
            <a:avLst/>
          </a:prstGeom>
        </p:spPr>
      </p:pic>
      <p:pic>
        <p:nvPicPr>
          <p:cNvPr id="7" name="Picture 6" descr="A blue circle with a circle with a circle and a circle with a circle with a circle with a circle with a circle with a circle with a circle with a circle with a circle with a circle&#10;&#10;Description automatically generated">
            <a:extLst>
              <a:ext uri="{FF2B5EF4-FFF2-40B4-BE49-F238E27FC236}">
                <a16:creationId xmlns:a16="http://schemas.microsoft.com/office/drawing/2014/main" id="{5A244E93-744E-AD18-D022-0604A14C49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" y="183197"/>
            <a:ext cx="1077023" cy="1077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165AE5-7484-ED77-6C49-3A42F8B7D8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344" y="83145"/>
            <a:ext cx="1386852" cy="11631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F2E5883-535D-31C8-814B-FA8B4EE6AF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266" y="312173"/>
            <a:ext cx="1672589" cy="761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256E850-4121-2C5A-EC02-D3F465A5BC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8888" y="139927"/>
            <a:ext cx="1262414" cy="11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242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MOOLCHAND SHARMA</dc:creator>
  <cp:lastModifiedBy>MOOLCHAND SHARMA</cp:lastModifiedBy>
  <cp:revision>16</cp:revision>
  <dcterms:created xsi:type="dcterms:W3CDTF">2021-02-05T14:09:33Z</dcterms:created>
  <dcterms:modified xsi:type="dcterms:W3CDTF">2024-05-12T12:17:14Z</dcterms:modified>
</cp:coreProperties>
</file>